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16"/>
  </p:notesMasterIdLst>
  <p:handoutMasterIdLst>
    <p:handoutMasterId r:id="rId17"/>
  </p:handoutMasterIdLst>
  <p:sldIdLst>
    <p:sldId id="260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003300"/>
    <a:srgbClr val="0033CC"/>
    <a:srgbClr val="000099"/>
    <a:srgbClr val="008000"/>
    <a:srgbClr val="006600"/>
    <a:srgbClr val="29292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080228-AA52-420E-B754-8D6FB64A4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EB222-3177-4862-9A2E-804998A36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7FCD-4104-406A-A39B-5BEB4653AB02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D1931-4A41-4CD5-A0F2-612F1694A1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BCA2B-B822-4B54-845E-662E45620B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6D65-3843-4B7D-8C11-0534AB7F3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2F6ED-E1D1-40C7-A246-F65D423A4F1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1FF9E-B896-4718-9D36-B2B43339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3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2957-E719-4AE5-AACE-1C1FFE9C9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575" y="1712913"/>
            <a:ext cx="914400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E99-F189-4923-9FB6-FE14319CA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5826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rgbClr val="000099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BC40D909-AD82-4CBC-B6DF-05E47C06CB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6F4-4487-4FB9-B67B-7FF66C36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3C0ED-4311-4635-8DD7-1978EE600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79977-C818-4E33-8EC4-4B569DFF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575E-568F-43AC-B90E-124DEB9485D9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A8D8-CC77-4435-8D85-801B920C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9AFF-AD93-44DA-AE20-DC4A7408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7DC47-F382-491A-88C7-62B110AE6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D1588-8B5B-43E3-A897-0E02D52D7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C81EF-1DBE-4FA9-BC10-C99E589C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7083-4168-4D1F-9A76-361D4E1744C2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93AD-90FB-4C81-A50F-7353E87B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3658-350A-4C4E-A36D-9809B16A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4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B4AF-540B-43D3-B05D-652EF7CC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F38E-8421-4E59-A5D7-E5FAA4167FA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44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3600">
                <a:solidFill>
                  <a:srgbClr val="336600"/>
                </a:solidFill>
              </a:defRPr>
            </a:lvl2pPr>
            <a:lvl3pPr>
              <a:defRPr sz="3200">
                <a:solidFill>
                  <a:srgbClr val="008000"/>
                </a:solidFill>
              </a:defRPr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652D3-B06D-4E4A-BCDF-4BA471B9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5725" y="6369048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6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9AD1-FCE8-44E9-B00F-A946EBA4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A984-2692-4A7E-B234-C9C236B13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03B48-55F8-4208-AA20-E810D95B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43325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FCF7B876-178B-4CD6-A425-7ED3310EC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356A-98A6-487E-A17C-306136C1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B1B06-862F-4EC9-B875-085A16528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FAEDF-ED42-41B2-A23F-F80CA57DA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0D609-CE2A-4D7D-990F-C64DDD6B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498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CA34-959E-4714-B8C0-1734C1EC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78B63-608C-4414-B5E6-AC9DA10F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7128E-9891-4AF6-B68F-D67750C18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DD24C-617E-4A49-876F-513E9B569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06E83-13C5-427E-8FEE-28AE7137B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553F7-E0A0-4BDF-B5DA-18C180CC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9810F-BB01-431F-A36B-01A80F00F9A2}" type="datetime1">
              <a:rPr lang="en-US" smtClean="0"/>
              <a:t>5/13/2023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75C7-0C4D-4D18-A44E-036770CD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F33EF-7F68-4AC8-81E9-58EC4329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9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F71E-065B-4ADD-8BC1-F6F7E0234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0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5FD1F-7528-4508-8EE0-2803F540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1795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AED8-9BA2-412D-A467-1BF928C5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2550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920A-62F3-4316-8695-94F123BA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9F02-F9F6-4E1B-B431-2F05EA9D5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1A35C-C569-41C9-91D4-544E94AF6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B69FE-C2EB-42CA-8D24-52C3423A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BA1C-0431-441A-9684-27D3820DDA76}" type="datetime1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7206D-CD4C-4F6E-85F6-BB8DCEBB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52B3F-597C-441C-B442-175FDC25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82EF-99CF-4E82-8FDE-76B326F0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2BB66-AC05-4675-966F-8FC8D9FC8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4E2AB-976A-4661-9709-D3F7A8685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FA8C9-35C2-4E40-99F6-56E533EA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D90E-AE50-48B2-954D-3C61712566FC}" type="datetime1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C5262-AC16-4FE3-9DD8-A764BA3A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C7804-4B71-4228-B99A-1AB02041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061D9-F11B-4A9D-92ED-EDE2831C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4959-438D-4171-8334-FBA65650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4AB58-E492-453C-8146-CF65E676C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08437-3005-4AE1-B600-AE18E1986B0F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051A-E6B7-41A1-BAE1-E849DF797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39B6-E541-4C5C-A5E2-0B0DC639D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333333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DEBF-1284-49D9-9B5D-E6B14F951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216217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Confusion Matrix and Accuracy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148C1-F22D-46AD-AD7D-2B58F4D3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4886326"/>
            <a:ext cx="9144000" cy="1655762"/>
          </a:xfrm>
        </p:spPr>
        <p:txBody>
          <a:bodyPr/>
          <a:lstStyle/>
          <a:p>
            <a:r>
              <a:rPr lang="en-US" dirty="0"/>
              <a:t>Machine Learning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29590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3E062D41-5535-47B6-BC7C-EC2EB8B86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550"/>
            <a:ext cx="12192000" cy="624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15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CCF47E27-DFC0-435C-A2E8-697289A9C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818"/>
            <a:ext cx="12192000" cy="517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7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5D69A93E-7954-417B-B736-EDC6F813A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484"/>
            <a:ext cx="12192000" cy="630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91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1FCD130C-A621-41FB-82AA-14BE93102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037"/>
            <a:ext cx="12192000" cy="61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65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A picture containing text, line, diagram, font&#10;&#10;Description automatically generated">
            <a:extLst>
              <a:ext uri="{FF2B5EF4-FFF2-40B4-BE49-F238E27FC236}">
                <a16:creationId xmlns:a16="http://schemas.microsoft.com/office/drawing/2014/main" id="{188858A7-8BC3-4DA9-A159-5C74708B3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681"/>
            <a:ext cx="12192000" cy="615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44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1A08B-28D5-43E1-AB89-C14A33F7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BD9DCAF6-4166-438D-93DE-D2CF650A5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87" y="0"/>
            <a:ext cx="10539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3E6D5323-64BE-4882-9954-1368501D5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7" y="0"/>
            <a:ext cx="11589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44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05E0588-89C1-4440-B2B3-DB8CDE525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5" y="0"/>
            <a:ext cx="10658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picture containing text, screenshot, x-ray film, design&#10;&#10;Description automatically generated">
            <a:extLst>
              <a:ext uri="{FF2B5EF4-FFF2-40B4-BE49-F238E27FC236}">
                <a16:creationId xmlns:a16="http://schemas.microsoft.com/office/drawing/2014/main" id="{731E521B-A108-4D65-AEC8-75746CA59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" y="0"/>
            <a:ext cx="12070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3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D4781-ABA5-45F4-BF70-4D32B3847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90"/>
            <a:ext cx="12192000" cy="656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5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AEEA38F7-5570-4F3A-8EAD-BACE0D407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786"/>
            <a:ext cx="12192000" cy="62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0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69E8A-44A8-4A71-AD52-7F6CEFBED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944"/>
            <a:ext cx="12192000" cy="612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9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FCA17637-434D-499D-8052-5C2BC6A59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027"/>
            <a:ext cx="12192000" cy="610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65847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slide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21</Words>
  <Application>Microsoft Office PowerPoint</Application>
  <PresentationFormat>Widescreen</PresentationFormat>
  <Paragraphs>15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Garamond</vt:lpstr>
      <vt:lpstr>Georgia</vt:lpstr>
      <vt:lpstr>Gill Sans MT</vt:lpstr>
      <vt:lpstr>Palatino Linotype</vt:lpstr>
      <vt:lpstr>Segoe UI</vt:lpstr>
      <vt:lpstr>Wingdings</vt:lpstr>
      <vt:lpstr>Video slides theme</vt:lpstr>
      <vt:lpstr>Confusion Matrix and Accuracy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tan</dc:creator>
  <cp:lastModifiedBy>Victor Tan</cp:lastModifiedBy>
  <cp:revision>80</cp:revision>
  <dcterms:created xsi:type="dcterms:W3CDTF">2019-11-01T05:22:45Z</dcterms:created>
  <dcterms:modified xsi:type="dcterms:W3CDTF">2023-05-13T13:47:47Z</dcterms:modified>
</cp:coreProperties>
</file>